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59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44" r:id="rId18"/>
    <p:sldId id="359" r:id="rId19"/>
    <p:sldId id="360" r:id="rId20"/>
    <p:sldId id="363" r:id="rId21"/>
    <p:sldId id="362" r:id="rId22"/>
    <p:sldId id="361" r:id="rId23"/>
    <p:sldId id="368" r:id="rId24"/>
    <p:sldId id="364" r:id="rId25"/>
    <p:sldId id="365" r:id="rId26"/>
    <p:sldId id="367" r:id="rId27"/>
    <p:sldId id="369" r:id="rId28"/>
    <p:sldId id="299" r:id="rId29"/>
    <p:sldId id="300" r:id="rId30"/>
    <p:sldId id="318" r:id="rId31"/>
    <p:sldId id="317" r:id="rId32"/>
    <p:sldId id="316" r:id="rId33"/>
    <p:sldId id="370" r:id="rId34"/>
    <p:sldId id="371" r:id="rId35"/>
    <p:sldId id="372" r:id="rId36"/>
    <p:sldId id="349" r:id="rId37"/>
    <p:sldId id="339" r:id="rId38"/>
    <p:sldId id="340" r:id="rId39"/>
    <p:sldId id="341" r:id="rId40"/>
    <p:sldId id="343" r:id="rId41"/>
    <p:sldId id="346" r:id="rId42"/>
    <p:sldId id="347" r:id="rId43"/>
    <p:sldId id="348" r:id="rId44"/>
    <p:sldId id="373" r:id="rId45"/>
    <p:sldId id="374" r:id="rId46"/>
    <p:sldId id="375" r:id="rId47"/>
    <p:sldId id="376" r:id="rId48"/>
    <p:sldId id="377" r:id="rId49"/>
    <p:sldId id="378" r:id="rId50"/>
    <p:sldId id="311" r:id="rId51"/>
    <p:sldId id="307" r:id="rId52"/>
    <p:sldId id="309" r:id="rId53"/>
    <p:sldId id="308" r:id="rId54"/>
    <p:sldId id="306" r:id="rId55"/>
    <p:sldId id="302" r:id="rId56"/>
    <p:sldId id="303" r:id="rId57"/>
    <p:sldId id="30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8"/>
    <p:restoredTop sz="94654"/>
  </p:normalViewPr>
  <p:slideViewPr>
    <p:cSldViewPr snapToGrid="0" snapToObjects="1">
      <p:cViewPr>
        <p:scale>
          <a:sx n="60" d="100"/>
          <a:sy n="60" d="100"/>
        </p:scale>
        <p:origin x="91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0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3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</a:t>
            </a:r>
            <a:r>
              <a:rPr lang="en-US" sz="2400" dirty="0" smtClean="0"/>
              <a:t>Avoid overfitting by pruning or limiting the depth of the tree and using CV. 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  <a:endParaRPr lang="en-US" dirty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5" y="2699657"/>
            <a:ext cx="5944409" cy="4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</a:t>
                </a:r>
                <a:r>
                  <a:rPr lang="en-US" sz="2400" dirty="0" smtClean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There are standard (default) values for each of random forest hyper-parameters recommended by long time practitioners, but generally these parameters should be tuned through </a:t>
            </a:r>
            <a:r>
              <a:rPr lang="en-US" sz="2400" b="1" dirty="0"/>
              <a:t>cross validation</a:t>
            </a:r>
            <a:r>
              <a:rPr lang="en-US" sz="2400" dirty="0"/>
              <a:t> (making them data and problem dependent).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Using out-of-bag errors, training and cross validation can be done in a single sequence - we cease training once the out-of-bag error stabilizes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5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6" y="1634572"/>
            <a:ext cx="6780770" cy="4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predictors is large, but the number of relevant predictors is small, random forests can perform poorly.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split, the chances of selected a relevant predictor will be low and hence most trees in the ensemble will be weak models.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Increasing the number of trees in the ensemble generally does not increase the risk of overfitting. </a:t>
            </a:r>
          </a:p>
          <a:p>
            <a:pPr>
              <a:spcAft>
                <a:spcPts val="1200"/>
              </a:spcAft>
            </a:pPr>
            <a:r>
              <a:rPr lang="en-US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if the number of trees is too large, then the trees in the ensemble may become more correlated, increase the variance.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</a:t>
                </a:r>
                <a:r>
                  <a:rPr lang="en-US" sz="2200" dirty="0" smtClean="0"/>
                  <a:t>tree (</a:t>
                </a:r>
                <a:r>
                  <a:rPr lang="en-US" sz="2200" dirty="0" smtClean="0"/>
                  <a:t>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  <a:endParaRPr lang="en-US" sz="2200" dirty="0"/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equivalently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_2)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88" y="-665665"/>
            <a:ext cx="6654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3844</TotalTime>
  <Words>2863</Words>
  <Application>Microsoft Macintosh PowerPoint</Application>
  <PresentationFormat>Widescreen</PresentationFormat>
  <Paragraphs>425</Paragraphs>
  <Slides>57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Calibri</vt:lpstr>
      <vt:lpstr>Cambria Math</vt:lpstr>
      <vt:lpstr>Karla</vt:lpstr>
      <vt:lpstr>Arial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PowerPoint Presentation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Final Thoughts on Random Forests</vt:lpstr>
      <vt:lpstr>Final Thoughts on Random Forests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150</cp:revision>
  <dcterms:created xsi:type="dcterms:W3CDTF">2018-07-20T19:26:24Z</dcterms:created>
  <dcterms:modified xsi:type="dcterms:W3CDTF">2018-11-05T18:04:50Z</dcterms:modified>
</cp:coreProperties>
</file>